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png" ContentType="image/png"/>
  <Override PartName="/ppt/media/image1.jpeg" ContentType="image/jpe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9.png" ContentType="image/png"/>
  <Override PartName="/ppt/media/image7.jpeg" ContentType="image/jpeg"/>
  <Override PartName="/ppt/media/image8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E5382E79-0CA2-41A7-A053-2B23F67307E1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6/3/17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2CE0875-8FBE-4DD3-AD36-45BB237C3773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2330C358-0270-4145-BDF4-F30CFAE69851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6/3/17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49C2382-D8E4-4045-952A-D6ADEBFE295D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BFCF0E5-7DA2-4D62-9856-8F8A1B3AA065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6/3/17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71BBA56-7787-47C7-918B-6C14F8A6FD56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thebuckit.herokuapp.com/" TargetMode="External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ermanent Marker"/>
                <a:ea typeface="Permanent Marker"/>
              </a:rPr>
              <a:t>BuckIt</a:t>
            </a:r>
            <a:r>
              <a:rPr b="0" lang="en-US" sz="9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Permanent Marker"/>
              </a:rPr>
              <a:t></a:t>
            </a:r>
            <a:endParaRPr b="0" lang="en-US" sz="9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Medium"/>
                <a:ea typeface="Roboto"/>
              </a:rPr>
              <a:t>Do Stuff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Medium"/>
                <a:ea typeface="Roboto"/>
              </a:rPr>
              <a:t>→ Make Friends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boto Medium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What is</a:t>
            </a:r>
            <a:r>
              <a:rPr b="0" lang="en-US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</a:t>
            </a:r>
            <a:r>
              <a:rPr b="0" lang="en-US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ermanent Marker"/>
                <a:ea typeface="Permanent Marker"/>
              </a:rPr>
              <a:t>BuckIt</a:t>
            </a:r>
            <a:r>
              <a:rPr b="0" lang="en-US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Permanent Marker"/>
              </a:rPr>
              <a:t></a:t>
            </a:r>
            <a:r>
              <a:rPr b="0" lang="en-US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?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Personal Activity Tracker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Create Activities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Mark them Complete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Social Platform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View fellow BuckItteer goals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Add their activities to your list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Allow other to add your activities to theirs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Chat and make new friends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ermanent Marker"/>
                <a:ea typeface="Permanent Marker"/>
              </a:rPr>
              <a:t>BuckIt</a:t>
            </a: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  <a:ea typeface="Permanent Marker"/>
              </a:rPr>
              <a:t></a:t>
            </a: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ermanent Marker"/>
                <a:ea typeface="Permanent Marker"/>
              </a:rPr>
              <a:t> Acitivities</a:t>
            </a:r>
            <a:endParaRPr b="0" lang="en-US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898080" y="1690560"/>
            <a:ext cx="2712600" cy="2127240"/>
          </a:xfrm>
          <a:prstGeom prst="wedgeEllipseCallout">
            <a:avLst>
              <a:gd name="adj1" fmla="val -20833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Learn a new Language!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boto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8267760" y="1501560"/>
            <a:ext cx="1973520" cy="1241640"/>
          </a:xfrm>
          <a:prstGeom prst="wedgeEllipseCallout">
            <a:avLst>
              <a:gd name="adj1" fmla="val -20833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Visit Italy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boto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0" y="1463040"/>
            <a:ext cx="2774880" cy="2095560"/>
          </a:xfrm>
          <a:prstGeom prst="wedgeEllipseCallout">
            <a:avLst>
              <a:gd name="adj1" fmla="val -20833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Road trip to Baja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boto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6095880" y="4716360"/>
            <a:ext cx="2999520" cy="1765080"/>
          </a:xfrm>
          <a:prstGeom prst="wedgeEllipseCallout">
            <a:avLst>
              <a:gd name="adj1" fmla="val -20833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Scuba Diving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boto"/>
            </a:endParaRPr>
          </a:p>
        </p:txBody>
      </p:sp>
      <p:sp>
        <p:nvSpPr>
          <p:cNvPr id="126" name="CustomShape 6"/>
          <p:cNvSpPr/>
          <p:nvPr/>
        </p:nvSpPr>
        <p:spPr>
          <a:xfrm>
            <a:off x="8796240" y="3063240"/>
            <a:ext cx="2999520" cy="1765080"/>
          </a:xfrm>
          <a:prstGeom prst="wedgeEllipseCallout">
            <a:avLst>
              <a:gd name="adj1" fmla="val -20833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COMIC CON!!!!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boto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1280160" y="4030920"/>
            <a:ext cx="2774880" cy="2095560"/>
          </a:xfrm>
          <a:prstGeom prst="wedgeEllipseCallout">
            <a:avLst>
              <a:gd name="adj1" fmla="val -20833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</a:rPr>
              <a:t>Star Wars Marathon....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Roboto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260640" y="2651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ermanent Marker"/>
                <a:hlinkClick r:id="rId1"/>
              </a:rPr>
              <a:t>BuckIt Demo</a:t>
            </a:r>
            <a:endParaRPr b="0" lang="en-US" sz="8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ermanent Marker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Application>LibreOffice/5.2.7.2$Windows_x86 LibreOffice_project/2b7f1e640c46ceb28adf43ee075a6e8b8439ed10</Application>
  <Words>89</Words>
  <Paragraphs>19</Paragraphs>
  <Company>NACCHO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2017-06-01T17:17:39Z</dcterms:created>
  <dc:creator>NRobin</dc:creator>
  <dc:description/>
  <dc:language>en-US</dc:language>
  <cp:lastModifiedBy/>
  <dcterms:modified xsi:type="dcterms:W3CDTF">2017-06-03T05:19:23Z</dcterms:modified>
  <cp:revision>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NACCHO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</vt:i4>
  </property>
</Properties>
</file>